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docProps/app.xml><?xml version="1.0" encoding="utf-8"?>
<Properties xmlns="http://schemas.openxmlformats.org/officeDocument/2006/extended-properties" xmlns:vt="http://schemas.openxmlformats.org/officeDocument/2006/docPropsVTypes">
  <Template>ThemeDOH</Template>
  <TotalTime>2025</TotalTime>
  <Words>1427</Words>
  <Application>Microsoft Office PowerPoint</Application>
  <PresentationFormat>Custom</PresentationFormat>
  <Paragraphs>264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ThemeDOH</vt:lpstr>
      <vt:lpstr>Section Master</vt:lpstr>
      <vt:lpstr>Content Master</vt:lpstr>
      <vt:lpstr>2_Custom Design</vt:lpstr>
      <vt:lpstr>Sepsis Data Integrity Reports</vt:lpstr>
      <vt:lpstr>New York Sepsis Data Collection</vt:lpstr>
      <vt:lpstr>Sepsis Data Integrity Reports</vt:lpstr>
      <vt:lpstr>Sepsis Data Integrity Reports</vt:lpstr>
      <vt:lpstr>Sepsis Data Integrity Reports</vt:lpstr>
      <vt:lpstr>Report #1</vt:lpstr>
      <vt:lpstr>Sample Report #1</vt:lpstr>
      <vt:lpstr>Reason for not reporting</vt:lpstr>
      <vt:lpstr>Response </vt:lpstr>
      <vt:lpstr>Response </vt:lpstr>
      <vt:lpstr>Report #2</vt:lpstr>
      <vt:lpstr>Sample Report #2</vt:lpstr>
      <vt:lpstr>Report #3</vt:lpstr>
      <vt:lpstr>Sample Report #3</vt:lpstr>
      <vt:lpstr>Report #4</vt:lpstr>
      <vt:lpstr>Sample Report #4</vt:lpstr>
      <vt:lpstr>Action Steps</vt:lpstr>
      <vt:lpstr>How to Download the Reports https://ny.sepsis.ipro.org/data_integrity_reports </vt:lpstr>
      <vt:lpstr>How to Upload the Reports</vt:lpstr>
      <vt:lpstr>How to Upload the Reports</vt:lpstr>
      <vt:lpstr>Questions</vt:lpstr>
      <vt:lpstr>Question and Answer Period: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Patterson</dc:creator>
  <cp:lastModifiedBy>kterry</cp:lastModifiedBy>
  <cp:revision>57</cp:revision>
  <dcterms:created xsi:type="dcterms:W3CDTF">2015-03-27T12:33:08Z</dcterms:created>
  <dcterms:modified xsi:type="dcterms:W3CDTF">2015-05-07T20:00:56Z</dcterms:modified>
</cp:coreProperties>
</file>